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5" r:id="rId5"/>
    <p:sldId id="266" r:id="rId6"/>
    <p:sldId id="264" r:id="rId7"/>
    <p:sldId id="257" r:id="rId8"/>
    <p:sldId id="259" r:id="rId9"/>
    <p:sldId id="263" r:id="rId10"/>
    <p:sldId id="260" r:id="rId11"/>
    <p:sldId id="345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pxhere.com/en/photo/1450329" TargetMode="External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pxhere.com/en/photo/1450329" TargetMode="External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BAD24-DB97-4FB1-AD1A-886BB9B3347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26E84EE-01BD-465A-A506-5DCBF6D6DBA1}">
      <dgm:prSet phldrT="[Text]"/>
      <dgm:spPr/>
      <dgm:t>
        <a:bodyPr/>
        <a:lstStyle/>
        <a:p>
          <a:r>
            <a:rPr lang="en-US" b="1" i="0" dirty="0"/>
            <a:t>To identify the target audience</a:t>
          </a:r>
          <a:endParaRPr lang="en-IN" dirty="0"/>
        </a:p>
      </dgm:t>
    </dgm:pt>
    <dgm:pt modelId="{688D5FE2-19CB-4E6C-8B7D-846B9555B8B1}" type="parTrans" cxnId="{4C070D22-ECF0-4935-9D56-2AC208166152}">
      <dgm:prSet/>
      <dgm:spPr/>
      <dgm:t>
        <a:bodyPr/>
        <a:lstStyle/>
        <a:p>
          <a:endParaRPr lang="en-IN"/>
        </a:p>
      </dgm:t>
    </dgm:pt>
    <dgm:pt modelId="{A455E7BF-2ACD-4DB0-A303-7420860D7593}" type="sibTrans" cxnId="{4C070D22-ECF0-4935-9D56-2AC208166152}">
      <dgm:prSet/>
      <dgm:spPr/>
      <dgm:t>
        <a:bodyPr/>
        <a:lstStyle/>
        <a:p>
          <a:endParaRPr lang="en-IN"/>
        </a:p>
      </dgm:t>
    </dgm:pt>
    <dgm:pt modelId="{97B6F2B0-8956-404C-ADC9-3FA1890C2C84}">
      <dgm:prSet phldrT="[Text]"/>
      <dgm:spPr/>
      <dgm:t>
        <a:bodyPr/>
        <a:lstStyle/>
        <a:p>
          <a:r>
            <a:rPr lang="en-US" b="1" i="0" dirty="0"/>
            <a:t>Know what you intend to communicate</a:t>
          </a:r>
          <a:endParaRPr lang="en-IN" dirty="0"/>
        </a:p>
      </dgm:t>
    </dgm:pt>
    <dgm:pt modelId="{7F2C4CC4-62C3-40B9-9560-53D36F1F8FF1}" type="parTrans" cxnId="{5F59F2F8-4666-4531-8B42-8AA7C59E35E2}">
      <dgm:prSet/>
      <dgm:spPr/>
      <dgm:t>
        <a:bodyPr/>
        <a:lstStyle/>
        <a:p>
          <a:endParaRPr lang="en-IN"/>
        </a:p>
      </dgm:t>
    </dgm:pt>
    <dgm:pt modelId="{FBCEEF2B-ACD7-41D4-9848-5A9279AC82BD}" type="sibTrans" cxnId="{5F59F2F8-4666-4531-8B42-8AA7C59E35E2}">
      <dgm:prSet/>
      <dgm:spPr/>
      <dgm:t>
        <a:bodyPr/>
        <a:lstStyle/>
        <a:p>
          <a:endParaRPr lang="en-IN"/>
        </a:p>
      </dgm:t>
    </dgm:pt>
    <dgm:pt modelId="{78C817EB-AF56-437B-8A7D-8030D724E11B}">
      <dgm:prSet phldrT="[Text]"/>
      <dgm:spPr/>
      <dgm:t>
        <a:bodyPr/>
        <a:lstStyle/>
        <a:p>
          <a:r>
            <a:rPr lang="en-IN" b="1" i="0" dirty="0"/>
            <a:t>Carefully design your message</a:t>
          </a:r>
          <a:endParaRPr lang="en-IN" dirty="0"/>
        </a:p>
      </dgm:t>
    </dgm:pt>
    <dgm:pt modelId="{3253361B-EC27-43DB-95B7-63159056D9BE}" type="parTrans" cxnId="{81F6C611-A132-426A-B38B-B9F89D86D742}">
      <dgm:prSet/>
      <dgm:spPr/>
      <dgm:t>
        <a:bodyPr/>
        <a:lstStyle/>
        <a:p>
          <a:endParaRPr lang="en-IN"/>
        </a:p>
      </dgm:t>
    </dgm:pt>
    <dgm:pt modelId="{48749CF7-3619-4CFB-BABD-CF16055B9CFD}" type="sibTrans" cxnId="{81F6C611-A132-426A-B38B-B9F89D86D742}">
      <dgm:prSet/>
      <dgm:spPr/>
      <dgm:t>
        <a:bodyPr/>
        <a:lstStyle/>
        <a:p>
          <a:endParaRPr lang="en-IN"/>
        </a:p>
      </dgm:t>
    </dgm:pt>
    <dgm:pt modelId="{ED95A489-4DCD-45A3-9C6C-ECDA191BFD78}">
      <dgm:prSet phldrT="[Text]"/>
      <dgm:spPr/>
      <dgm:t>
        <a:bodyPr/>
        <a:lstStyle/>
        <a:p>
          <a:r>
            <a:rPr lang="en-US" b="1" i="0" dirty="0"/>
            <a:t>Identify the various channels of communication</a:t>
          </a:r>
          <a:endParaRPr lang="en-IN" dirty="0"/>
        </a:p>
      </dgm:t>
    </dgm:pt>
    <dgm:pt modelId="{BED5ECA5-6D5C-4A8B-AB2C-51A3EFB95746}" type="parTrans" cxnId="{B9421A5F-210F-4AE8-8429-9E44341D9641}">
      <dgm:prSet/>
      <dgm:spPr/>
      <dgm:t>
        <a:bodyPr/>
        <a:lstStyle/>
        <a:p>
          <a:endParaRPr lang="en-IN"/>
        </a:p>
      </dgm:t>
    </dgm:pt>
    <dgm:pt modelId="{4C045E72-4B8A-4F2A-9066-E969086E8704}" type="sibTrans" cxnId="{B9421A5F-210F-4AE8-8429-9E44341D9641}">
      <dgm:prSet/>
      <dgm:spPr/>
      <dgm:t>
        <a:bodyPr/>
        <a:lstStyle/>
        <a:p>
          <a:endParaRPr lang="en-IN"/>
        </a:p>
      </dgm:t>
    </dgm:pt>
    <dgm:pt modelId="{36129AFC-4846-4E9C-8A31-A953C24783B1}">
      <dgm:prSet phldrT="[Text]"/>
      <dgm:spPr/>
      <dgm:t>
        <a:bodyPr/>
        <a:lstStyle/>
        <a:p>
          <a:r>
            <a:rPr lang="en-US" b="1" i="0" dirty="0"/>
            <a:t>Allocate right resources for brand promotion</a:t>
          </a:r>
          <a:endParaRPr lang="en-IN" dirty="0"/>
        </a:p>
      </dgm:t>
    </dgm:pt>
    <dgm:pt modelId="{8BB386BA-98C5-4D42-AC58-0DE0A451EE32}" type="parTrans" cxnId="{6CA096CD-9780-45B1-B80C-91983A54A04C}">
      <dgm:prSet/>
      <dgm:spPr/>
      <dgm:t>
        <a:bodyPr/>
        <a:lstStyle/>
        <a:p>
          <a:endParaRPr lang="en-IN"/>
        </a:p>
      </dgm:t>
    </dgm:pt>
    <dgm:pt modelId="{B107947F-17DE-43C1-876A-4E05B06092B0}" type="sibTrans" cxnId="{6CA096CD-9780-45B1-B80C-91983A54A04C}">
      <dgm:prSet/>
      <dgm:spPr/>
      <dgm:t>
        <a:bodyPr/>
        <a:lstStyle/>
        <a:p>
          <a:endParaRPr lang="en-IN"/>
        </a:p>
      </dgm:t>
    </dgm:pt>
    <dgm:pt modelId="{518ECCF9-6860-42A0-BD4C-1C4588381FED}">
      <dgm:prSet phldrT="[Text]"/>
      <dgm:spPr/>
      <dgm:t>
        <a:bodyPr/>
        <a:lstStyle/>
        <a:p>
          <a:r>
            <a:rPr lang="en-US" b="1" i="0" dirty="0"/>
            <a:t>Measure the results of integrated marketing communication</a:t>
          </a:r>
          <a:endParaRPr lang="en-IN" dirty="0"/>
        </a:p>
      </dgm:t>
    </dgm:pt>
    <dgm:pt modelId="{85CE3072-F40B-4266-938F-7718150A3264}" type="parTrans" cxnId="{AFB001CF-D699-470B-8130-87B0E50661BD}">
      <dgm:prSet/>
      <dgm:spPr/>
      <dgm:t>
        <a:bodyPr/>
        <a:lstStyle/>
        <a:p>
          <a:endParaRPr lang="en-IN"/>
        </a:p>
      </dgm:t>
    </dgm:pt>
    <dgm:pt modelId="{0B93B096-9003-42EB-AE2B-56B379832251}" type="sibTrans" cxnId="{AFB001CF-D699-470B-8130-87B0E50661BD}">
      <dgm:prSet/>
      <dgm:spPr/>
      <dgm:t>
        <a:bodyPr/>
        <a:lstStyle/>
        <a:p>
          <a:endParaRPr lang="en-IN"/>
        </a:p>
      </dgm:t>
    </dgm:pt>
    <dgm:pt modelId="{4DB8A0C5-BEB7-429E-8DA3-F36515C2D8B1}" type="pres">
      <dgm:prSet presAssocID="{9E2BAD24-DB97-4FB1-AD1A-886BB9B33478}" presName="compositeShape" presStyleCnt="0">
        <dgm:presLayoutVars>
          <dgm:dir/>
          <dgm:resizeHandles/>
        </dgm:presLayoutVars>
      </dgm:prSet>
      <dgm:spPr/>
    </dgm:pt>
    <dgm:pt modelId="{F7996560-459E-4ED6-873E-11004A34408C}" type="pres">
      <dgm:prSet presAssocID="{9E2BAD24-DB97-4FB1-AD1A-886BB9B33478}" presName="pyramid" presStyleLbl="node1" presStyleIdx="0" presStyleCnt="1"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</dgm:spPr>
    </dgm:pt>
    <dgm:pt modelId="{3450543B-7FA4-4F25-9874-D629EFADD4C2}" type="pres">
      <dgm:prSet presAssocID="{9E2BAD24-DB97-4FB1-AD1A-886BB9B33478}" presName="theList" presStyleCnt="0"/>
      <dgm:spPr/>
    </dgm:pt>
    <dgm:pt modelId="{C97C5A20-765F-4112-9B75-07B66B46470F}" type="pres">
      <dgm:prSet presAssocID="{126E84EE-01BD-465A-A506-5DCBF6D6DBA1}" presName="aNode" presStyleLbl="fgAcc1" presStyleIdx="0" presStyleCnt="6">
        <dgm:presLayoutVars>
          <dgm:bulletEnabled val="1"/>
        </dgm:presLayoutVars>
      </dgm:prSet>
      <dgm:spPr/>
    </dgm:pt>
    <dgm:pt modelId="{A2B1EED1-AD2D-4AAC-8AB1-12F8103682AB}" type="pres">
      <dgm:prSet presAssocID="{126E84EE-01BD-465A-A506-5DCBF6D6DBA1}" presName="aSpace" presStyleCnt="0"/>
      <dgm:spPr/>
    </dgm:pt>
    <dgm:pt modelId="{85820286-212D-4097-A117-0686C4BD681E}" type="pres">
      <dgm:prSet presAssocID="{97B6F2B0-8956-404C-ADC9-3FA1890C2C84}" presName="aNode" presStyleLbl="fgAcc1" presStyleIdx="1" presStyleCnt="6">
        <dgm:presLayoutVars>
          <dgm:bulletEnabled val="1"/>
        </dgm:presLayoutVars>
      </dgm:prSet>
      <dgm:spPr/>
    </dgm:pt>
    <dgm:pt modelId="{03B9BE61-6CBB-4A7A-ACD3-2E70FA6CD58E}" type="pres">
      <dgm:prSet presAssocID="{97B6F2B0-8956-404C-ADC9-3FA1890C2C84}" presName="aSpace" presStyleCnt="0"/>
      <dgm:spPr/>
    </dgm:pt>
    <dgm:pt modelId="{A851E4E4-72D4-4E12-AC7F-4C9FE1E55DD1}" type="pres">
      <dgm:prSet presAssocID="{78C817EB-AF56-437B-8A7D-8030D724E11B}" presName="aNode" presStyleLbl="fgAcc1" presStyleIdx="2" presStyleCnt="6">
        <dgm:presLayoutVars>
          <dgm:bulletEnabled val="1"/>
        </dgm:presLayoutVars>
      </dgm:prSet>
      <dgm:spPr/>
    </dgm:pt>
    <dgm:pt modelId="{74591658-1D52-4FE1-B0EC-87B2117DBC3B}" type="pres">
      <dgm:prSet presAssocID="{78C817EB-AF56-437B-8A7D-8030D724E11B}" presName="aSpace" presStyleCnt="0"/>
      <dgm:spPr/>
    </dgm:pt>
    <dgm:pt modelId="{4CE75E74-5049-48BF-BB9E-3A98AF0E54DF}" type="pres">
      <dgm:prSet presAssocID="{ED95A489-4DCD-45A3-9C6C-ECDA191BFD78}" presName="aNode" presStyleLbl="fgAcc1" presStyleIdx="3" presStyleCnt="6">
        <dgm:presLayoutVars>
          <dgm:bulletEnabled val="1"/>
        </dgm:presLayoutVars>
      </dgm:prSet>
      <dgm:spPr/>
    </dgm:pt>
    <dgm:pt modelId="{B86A08CD-690B-42D2-A304-7D2E23671B8E}" type="pres">
      <dgm:prSet presAssocID="{ED95A489-4DCD-45A3-9C6C-ECDA191BFD78}" presName="aSpace" presStyleCnt="0"/>
      <dgm:spPr/>
    </dgm:pt>
    <dgm:pt modelId="{A6CFFC0F-3AD3-485B-8529-2C613CCA2536}" type="pres">
      <dgm:prSet presAssocID="{36129AFC-4846-4E9C-8A31-A953C24783B1}" presName="aNode" presStyleLbl="fgAcc1" presStyleIdx="4" presStyleCnt="6">
        <dgm:presLayoutVars>
          <dgm:bulletEnabled val="1"/>
        </dgm:presLayoutVars>
      </dgm:prSet>
      <dgm:spPr/>
    </dgm:pt>
    <dgm:pt modelId="{9C2E9B6E-4262-4774-93FA-890451A2DBA4}" type="pres">
      <dgm:prSet presAssocID="{36129AFC-4846-4E9C-8A31-A953C24783B1}" presName="aSpace" presStyleCnt="0"/>
      <dgm:spPr/>
    </dgm:pt>
    <dgm:pt modelId="{4DE806A2-3776-4581-B67C-33DEF94839D3}" type="pres">
      <dgm:prSet presAssocID="{518ECCF9-6860-42A0-BD4C-1C4588381FED}" presName="aNode" presStyleLbl="fgAcc1" presStyleIdx="5" presStyleCnt="6">
        <dgm:presLayoutVars>
          <dgm:bulletEnabled val="1"/>
        </dgm:presLayoutVars>
      </dgm:prSet>
      <dgm:spPr/>
    </dgm:pt>
    <dgm:pt modelId="{A0240357-DE71-4317-858A-434E266DCEDF}" type="pres">
      <dgm:prSet presAssocID="{518ECCF9-6860-42A0-BD4C-1C4588381FED}" presName="aSpace" presStyleCnt="0"/>
      <dgm:spPr/>
    </dgm:pt>
  </dgm:ptLst>
  <dgm:cxnLst>
    <dgm:cxn modelId="{D4DCC30D-3ABA-44EE-A6B1-FC88AE103DC4}" type="presOf" srcId="{126E84EE-01BD-465A-A506-5DCBF6D6DBA1}" destId="{C97C5A20-765F-4112-9B75-07B66B46470F}" srcOrd="0" destOrd="0" presId="urn:microsoft.com/office/officeart/2005/8/layout/pyramid2"/>
    <dgm:cxn modelId="{0C60010F-CF4A-4F2B-999F-5DCF0FA2ACC3}" type="presOf" srcId="{9E2BAD24-DB97-4FB1-AD1A-886BB9B33478}" destId="{4DB8A0C5-BEB7-429E-8DA3-F36515C2D8B1}" srcOrd="0" destOrd="0" presId="urn:microsoft.com/office/officeart/2005/8/layout/pyramid2"/>
    <dgm:cxn modelId="{0C225F11-4CCB-4D60-9E52-891FD7C58C29}" type="presOf" srcId="{97B6F2B0-8956-404C-ADC9-3FA1890C2C84}" destId="{85820286-212D-4097-A117-0686C4BD681E}" srcOrd="0" destOrd="0" presId="urn:microsoft.com/office/officeart/2005/8/layout/pyramid2"/>
    <dgm:cxn modelId="{81F6C611-A132-426A-B38B-B9F89D86D742}" srcId="{9E2BAD24-DB97-4FB1-AD1A-886BB9B33478}" destId="{78C817EB-AF56-437B-8A7D-8030D724E11B}" srcOrd="2" destOrd="0" parTransId="{3253361B-EC27-43DB-95B7-63159056D9BE}" sibTransId="{48749CF7-3619-4CFB-BABD-CF16055B9CFD}"/>
    <dgm:cxn modelId="{4C070D22-ECF0-4935-9D56-2AC208166152}" srcId="{9E2BAD24-DB97-4FB1-AD1A-886BB9B33478}" destId="{126E84EE-01BD-465A-A506-5DCBF6D6DBA1}" srcOrd="0" destOrd="0" parTransId="{688D5FE2-19CB-4E6C-8B7D-846B9555B8B1}" sibTransId="{A455E7BF-2ACD-4DB0-A303-7420860D7593}"/>
    <dgm:cxn modelId="{B9421A5F-210F-4AE8-8429-9E44341D9641}" srcId="{9E2BAD24-DB97-4FB1-AD1A-886BB9B33478}" destId="{ED95A489-4DCD-45A3-9C6C-ECDA191BFD78}" srcOrd="3" destOrd="0" parTransId="{BED5ECA5-6D5C-4A8B-AB2C-51A3EFB95746}" sibTransId="{4C045E72-4B8A-4F2A-9066-E969086E8704}"/>
    <dgm:cxn modelId="{9FD1317B-FBA4-4E7B-A465-69ABB960C0FA}" type="presOf" srcId="{36129AFC-4846-4E9C-8A31-A953C24783B1}" destId="{A6CFFC0F-3AD3-485B-8529-2C613CCA2536}" srcOrd="0" destOrd="0" presId="urn:microsoft.com/office/officeart/2005/8/layout/pyramid2"/>
    <dgm:cxn modelId="{A0F8CFB7-8FA0-4323-8AA6-C18D9D122843}" type="presOf" srcId="{78C817EB-AF56-437B-8A7D-8030D724E11B}" destId="{A851E4E4-72D4-4E12-AC7F-4C9FE1E55DD1}" srcOrd="0" destOrd="0" presId="urn:microsoft.com/office/officeart/2005/8/layout/pyramid2"/>
    <dgm:cxn modelId="{C0E203B8-D5ED-4FD6-ABB7-ED13E5CFBA95}" type="presOf" srcId="{518ECCF9-6860-42A0-BD4C-1C4588381FED}" destId="{4DE806A2-3776-4581-B67C-33DEF94839D3}" srcOrd="0" destOrd="0" presId="urn:microsoft.com/office/officeart/2005/8/layout/pyramid2"/>
    <dgm:cxn modelId="{6CA096CD-9780-45B1-B80C-91983A54A04C}" srcId="{9E2BAD24-DB97-4FB1-AD1A-886BB9B33478}" destId="{36129AFC-4846-4E9C-8A31-A953C24783B1}" srcOrd="4" destOrd="0" parTransId="{8BB386BA-98C5-4D42-AC58-0DE0A451EE32}" sibTransId="{B107947F-17DE-43C1-876A-4E05B06092B0}"/>
    <dgm:cxn modelId="{AFB001CF-D699-470B-8130-87B0E50661BD}" srcId="{9E2BAD24-DB97-4FB1-AD1A-886BB9B33478}" destId="{518ECCF9-6860-42A0-BD4C-1C4588381FED}" srcOrd="5" destOrd="0" parTransId="{85CE3072-F40B-4266-938F-7718150A3264}" sibTransId="{0B93B096-9003-42EB-AE2B-56B379832251}"/>
    <dgm:cxn modelId="{F46D42D5-A2B2-4EA1-9769-A6CDC9366273}" type="presOf" srcId="{ED95A489-4DCD-45A3-9C6C-ECDA191BFD78}" destId="{4CE75E74-5049-48BF-BB9E-3A98AF0E54DF}" srcOrd="0" destOrd="0" presId="urn:microsoft.com/office/officeart/2005/8/layout/pyramid2"/>
    <dgm:cxn modelId="{5F59F2F8-4666-4531-8B42-8AA7C59E35E2}" srcId="{9E2BAD24-DB97-4FB1-AD1A-886BB9B33478}" destId="{97B6F2B0-8956-404C-ADC9-3FA1890C2C84}" srcOrd="1" destOrd="0" parTransId="{7F2C4CC4-62C3-40B9-9560-53D36F1F8FF1}" sibTransId="{FBCEEF2B-ACD7-41D4-9848-5A9279AC82BD}"/>
    <dgm:cxn modelId="{3D7661C7-C4D3-4C38-818B-F60750583297}" type="presParOf" srcId="{4DB8A0C5-BEB7-429E-8DA3-F36515C2D8B1}" destId="{F7996560-459E-4ED6-873E-11004A34408C}" srcOrd="0" destOrd="0" presId="urn:microsoft.com/office/officeart/2005/8/layout/pyramid2"/>
    <dgm:cxn modelId="{36D17F17-0A0A-4E7A-9B34-99A151C32D2D}" type="presParOf" srcId="{4DB8A0C5-BEB7-429E-8DA3-F36515C2D8B1}" destId="{3450543B-7FA4-4F25-9874-D629EFADD4C2}" srcOrd="1" destOrd="0" presId="urn:microsoft.com/office/officeart/2005/8/layout/pyramid2"/>
    <dgm:cxn modelId="{4B00F7B6-1A0C-46B4-BA91-10AB15E70614}" type="presParOf" srcId="{3450543B-7FA4-4F25-9874-D629EFADD4C2}" destId="{C97C5A20-765F-4112-9B75-07B66B46470F}" srcOrd="0" destOrd="0" presId="urn:microsoft.com/office/officeart/2005/8/layout/pyramid2"/>
    <dgm:cxn modelId="{B989C5DE-2AC9-459B-A9C5-210D318E92DD}" type="presParOf" srcId="{3450543B-7FA4-4F25-9874-D629EFADD4C2}" destId="{A2B1EED1-AD2D-4AAC-8AB1-12F8103682AB}" srcOrd="1" destOrd="0" presId="urn:microsoft.com/office/officeart/2005/8/layout/pyramid2"/>
    <dgm:cxn modelId="{11BA3FCC-CB12-4CAB-ACC9-F4BF9DDA0952}" type="presParOf" srcId="{3450543B-7FA4-4F25-9874-D629EFADD4C2}" destId="{85820286-212D-4097-A117-0686C4BD681E}" srcOrd="2" destOrd="0" presId="urn:microsoft.com/office/officeart/2005/8/layout/pyramid2"/>
    <dgm:cxn modelId="{889D7F91-753A-4F17-AE5F-BA2C2CC4E8D2}" type="presParOf" srcId="{3450543B-7FA4-4F25-9874-D629EFADD4C2}" destId="{03B9BE61-6CBB-4A7A-ACD3-2E70FA6CD58E}" srcOrd="3" destOrd="0" presId="urn:microsoft.com/office/officeart/2005/8/layout/pyramid2"/>
    <dgm:cxn modelId="{30FC5522-28E7-4436-84D4-4093417290F7}" type="presParOf" srcId="{3450543B-7FA4-4F25-9874-D629EFADD4C2}" destId="{A851E4E4-72D4-4E12-AC7F-4C9FE1E55DD1}" srcOrd="4" destOrd="0" presId="urn:microsoft.com/office/officeart/2005/8/layout/pyramid2"/>
    <dgm:cxn modelId="{4F4C1EEF-67AB-4002-A407-E2594670C4B6}" type="presParOf" srcId="{3450543B-7FA4-4F25-9874-D629EFADD4C2}" destId="{74591658-1D52-4FE1-B0EC-87B2117DBC3B}" srcOrd="5" destOrd="0" presId="urn:microsoft.com/office/officeart/2005/8/layout/pyramid2"/>
    <dgm:cxn modelId="{2B57924D-D438-4CE7-9191-B309FF97D179}" type="presParOf" srcId="{3450543B-7FA4-4F25-9874-D629EFADD4C2}" destId="{4CE75E74-5049-48BF-BB9E-3A98AF0E54DF}" srcOrd="6" destOrd="0" presId="urn:microsoft.com/office/officeart/2005/8/layout/pyramid2"/>
    <dgm:cxn modelId="{6530C726-9E2F-43B9-97F5-D8DC0DECE5C1}" type="presParOf" srcId="{3450543B-7FA4-4F25-9874-D629EFADD4C2}" destId="{B86A08CD-690B-42D2-A304-7D2E23671B8E}" srcOrd="7" destOrd="0" presId="urn:microsoft.com/office/officeart/2005/8/layout/pyramid2"/>
    <dgm:cxn modelId="{4F9EE96A-15D6-479C-BBF4-534058CD895A}" type="presParOf" srcId="{3450543B-7FA4-4F25-9874-D629EFADD4C2}" destId="{A6CFFC0F-3AD3-485B-8529-2C613CCA2536}" srcOrd="8" destOrd="0" presId="urn:microsoft.com/office/officeart/2005/8/layout/pyramid2"/>
    <dgm:cxn modelId="{D1D87004-7BD3-4521-ADE1-5C3A0809C9C3}" type="presParOf" srcId="{3450543B-7FA4-4F25-9874-D629EFADD4C2}" destId="{9C2E9B6E-4262-4774-93FA-890451A2DBA4}" srcOrd="9" destOrd="0" presId="urn:microsoft.com/office/officeart/2005/8/layout/pyramid2"/>
    <dgm:cxn modelId="{FDF65CCA-9379-498E-9D98-EAC6256BB0D4}" type="presParOf" srcId="{3450543B-7FA4-4F25-9874-D629EFADD4C2}" destId="{4DE806A2-3776-4581-B67C-33DEF94839D3}" srcOrd="10" destOrd="0" presId="urn:microsoft.com/office/officeart/2005/8/layout/pyramid2"/>
    <dgm:cxn modelId="{AB15AADA-0BD6-4574-AA22-4B106A23ED05}" type="presParOf" srcId="{3450543B-7FA4-4F25-9874-D629EFADD4C2}" destId="{A0240357-DE71-4317-858A-434E266DCED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96560-459E-4ED6-873E-11004A34408C}">
      <dsp:nvSpPr>
        <dsp:cNvPr id="0" name=""/>
        <dsp:cNvSpPr/>
      </dsp:nvSpPr>
      <dsp:spPr>
        <a:xfrm>
          <a:off x="2150065" y="0"/>
          <a:ext cx="5404756" cy="5404756"/>
        </a:xfrm>
        <a:prstGeom prst="triangle">
          <a:avLst/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C5A20-765F-4112-9B75-07B66B46470F}">
      <dsp:nvSpPr>
        <dsp:cNvPr id="0" name=""/>
        <dsp:cNvSpPr/>
      </dsp:nvSpPr>
      <dsp:spPr>
        <a:xfrm>
          <a:off x="4852443" y="543378"/>
          <a:ext cx="3513091" cy="639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To identify the target audience</a:t>
          </a:r>
          <a:endParaRPr lang="en-IN" sz="1600" kern="1200" dirty="0"/>
        </a:p>
      </dsp:txBody>
      <dsp:txXfrm>
        <a:off x="4883671" y="574606"/>
        <a:ext cx="3450635" cy="577247"/>
      </dsp:txXfrm>
    </dsp:sp>
    <dsp:sp modelId="{85820286-212D-4097-A117-0686C4BD681E}">
      <dsp:nvSpPr>
        <dsp:cNvPr id="0" name=""/>
        <dsp:cNvSpPr/>
      </dsp:nvSpPr>
      <dsp:spPr>
        <a:xfrm>
          <a:off x="4852443" y="1263045"/>
          <a:ext cx="3513091" cy="639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Know what you intend to communicate</a:t>
          </a:r>
          <a:endParaRPr lang="en-IN" sz="1600" kern="1200" dirty="0"/>
        </a:p>
      </dsp:txBody>
      <dsp:txXfrm>
        <a:off x="4883671" y="1294273"/>
        <a:ext cx="3450635" cy="577247"/>
      </dsp:txXfrm>
    </dsp:sp>
    <dsp:sp modelId="{A851E4E4-72D4-4E12-AC7F-4C9FE1E55DD1}">
      <dsp:nvSpPr>
        <dsp:cNvPr id="0" name=""/>
        <dsp:cNvSpPr/>
      </dsp:nvSpPr>
      <dsp:spPr>
        <a:xfrm>
          <a:off x="4852443" y="1982711"/>
          <a:ext cx="3513091" cy="639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/>
            <a:t>Carefully design your message</a:t>
          </a:r>
          <a:endParaRPr lang="en-IN" sz="1600" kern="1200" dirty="0"/>
        </a:p>
      </dsp:txBody>
      <dsp:txXfrm>
        <a:off x="4883671" y="2013939"/>
        <a:ext cx="3450635" cy="577247"/>
      </dsp:txXfrm>
    </dsp:sp>
    <dsp:sp modelId="{4CE75E74-5049-48BF-BB9E-3A98AF0E54DF}">
      <dsp:nvSpPr>
        <dsp:cNvPr id="0" name=""/>
        <dsp:cNvSpPr/>
      </dsp:nvSpPr>
      <dsp:spPr>
        <a:xfrm>
          <a:off x="4852443" y="2702378"/>
          <a:ext cx="3513091" cy="639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Identify the various channels of communication</a:t>
          </a:r>
          <a:endParaRPr lang="en-IN" sz="1600" kern="1200" dirty="0"/>
        </a:p>
      </dsp:txBody>
      <dsp:txXfrm>
        <a:off x="4883671" y="2733606"/>
        <a:ext cx="3450635" cy="577247"/>
      </dsp:txXfrm>
    </dsp:sp>
    <dsp:sp modelId="{A6CFFC0F-3AD3-485B-8529-2C613CCA2536}">
      <dsp:nvSpPr>
        <dsp:cNvPr id="0" name=""/>
        <dsp:cNvSpPr/>
      </dsp:nvSpPr>
      <dsp:spPr>
        <a:xfrm>
          <a:off x="4852443" y="3422044"/>
          <a:ext cx="3513091" cy="639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Allocate right resources for brand promotion</a:t>
          </a:r>
          <a:endParaRPr lang="en-IN" sz="1600" kern="1200" dirty="0"/>
        </a:p>
      </dsp:txBody>
      <dsp:txXfrm>
        <a:off x="4883671" y="3453272"/>
        <a:ext cx="3450635" cy="577247"/>
      </dsp:txXfrm>
    </dsp:sp>
    <dsp:sp modelId="{4DE806A2-3776-4581-B67C-33DEF94839D3}">
      <dsp:nvSpPr>
        <dsp:cNvPr id="0" name=""/>
        <dsp:cNvSpPr/>
      </dsp:nvSpPr>
      <dsp:spPr>
        <a:xfrm>
          <a:off x="4852443" y="4141710"/>
          <a:ext cx="3513091" cy="639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Measure the results of integrated marketing communication</a:t>
          </a:r>
          <a:endParaRPr lang="en-IN" sz="1600" kern="1200" dirty="0"/>
        </a:p>
      </dsp:txBody>
      <dsp:txXfrm>
        <a:off x="4883671" y="4172938"/>
        <a:ext cx="3450635" cy="57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5B20-1169-888A-6C46-286C77EE5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DA610-B2E0-E3CF-B8D7-C831619F7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5E12-C2B7-728D-7145-87C1A189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BA4AB-73F5-CAE9-02A3-D0079F5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0B61E-A174-833E-72C1-0BB0D0C4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93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01E5-0E77-478E-68CA-6C5AE1DD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C6785-47DD-78C7-1111-45462E6A8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6644-689A-EFE1-19BC-E1037B36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65F3D-4D64-92C8-DF43-17F6A48D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4AF0B-B841-8980-5C68-93B6001C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82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FAE32-1588-43B8-2D85-4E2AE5801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9A358-358C-0018-2B1C-743F1478D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1CB6-5346-D323-8B0B-6BC46140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556FD-6085-3F64-878E-BF6D4644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7C054-DDAA-7ECE-8CAA-237AFBEF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C0A8-1514-567E-F4C6-5446E329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986C-1BDB-BBC5-1306-07E07AE0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4296-EDA6-6DB6-A1D2-FA8A9361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07FE9-2DFA-852F-A484-6736D9F1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70577-83EF-22FC-D084-A741747B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1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A4BA-7859-7AFA-D05C-E2A54C44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C437D-8E1E-C3AE-16FB-AA8E27322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BAFF-1213-C3D7-9FD8-7A5C0BFD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1D1BD-BF6D-5FA9-231F-EF9AD683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8B02-5F94-97D8-103F-D3824EDC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39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1350-D800-7ADB-0039-9352C35F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AA19A-B2A7-4046-788D-3F7048047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A690A-3441-02D0-9E1E-12EC51233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E4992-A3CF-66E3-709F-F8EC69EE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97492-AE24-E7BD-96E8-06E8FFBA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2BE9C-2143-4AB1-D91F-1EF719D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672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3FF9-D73E-8A5C-1374-ECAFFFB2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63882-06A4-D249-BA27-7B94276F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6E36F-599F-8316-EC22-9A2387D42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7A76A-175E-185D-5442-6E0D83C7F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A830D-114B-1060-6ADC-950A7931D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F54DD-4F9B-6E8C-CE89-480E4AB5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D1DC2-61F1-01A2-622A-382391D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96763-709E-57C4-D484-DA372641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3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8BDF-5AC6-C144-45D7-E1524296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B543E-D562-9727-6545-2FD96A2E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6A526-6194-8EA9-8FE4-0BC76E64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49BA7-99B7-049A-5FF2-DEF47825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28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F2907-A440-D945-2A96-BD7E852B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34283-1F8F-1487-D6D5-6B99AF26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580B0-DFF3-8C5D-6B1D-FD41F222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08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568F-661A-DF80-F442-FAA62C2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738-D4E2-8608-485A-B6DE8A38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1ACB1-2953-C28B-0E61-2D6575CCE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B306E-9570-72E9-FA5B-D1DFC340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5E253-8458-A1C9-D01D-948594D9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C31B9-6109-5EE3-D05B-8B20E609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7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E3A7-A964-47D2-0A6B-7F5B3147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0A157-E20F-BBD2-63D9-CDB34D61F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F21DF-1C13-ED3D-6DAC-F84B82867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B24FF-B168-08FD-8662-45BB7167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523A-D1D3-9F0C-291E-B70C694E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97FB2-2960-972F-1E15-6A8E6A32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0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B2E4B-EB07-B8B2-C58F-FB9D2E13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627A0-25C8-B1FE-EFCA-D1ABD0F6B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3705D-0F7E-2ADE-A689-709ED039A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E129-F169-4F70-96F0-62E313748B7E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1A34-1C70-7043-7FBB-25949E5BB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944FC-882E-1059-DC65-9F2E9CAE9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8422-56B4-4830-AD02-2ACDDFC660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33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atsy40/1261885495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xhere.com/en/photo/1450329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3134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een-metallic-background-23699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6607-C606-BB03-4DB1-1E962E239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611" y="130629"/>
            <a:ext cx="3970395" cy="1157244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Unit 4</a:t>
            </a:r>
            <a:endParaRPr lang="en-IN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7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71B5-CF80-7968-A804-7864DF03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934700" cy="1325563"/>
          </a:xfrm>
        </p:spPr>
        <p:txBody>
          <a:bodyPr>
            <a:normAutofit/>
          </a:bodyPr>
          <a:lstStyle/>
          <a:p>
            <a:r>
              <a:rPr lang="en-IN" sz="3600" b="1" i="0" dirty="0">
                <a:solidFill>
                  <a:srgbClr val="000000"/>
                </a:solidFill>
                <a:effectLst/>
                <a:latin typeface="Raleway" pitchFamily="2" charset="0"/>
              </a:rPr>
              <a:t>Managing Integrated Marketing Communication</a:t>
            </a:r>
            <a:endParaRPr lang="en-IN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F5A354-6C0F-0639-C2B2-66F25B1CF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266150"/>
              </p:ext>
            </p:extLst>
          </p:nvPr>
        </p:nvGraphicFramePr>
        <p:xfrm>
          <a:off x="838200" y="1338944"/>
          <a:ext cx="10515600" cy="540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270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167B-4B27-8876-79F1-7A4B3698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8831-DD66-47C0-1285-8333472D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49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FF2098-8EBE-4438-8D9D-B5F02D02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keting Communications Mix">
            <a:extLst>
              <a:ext uri="{FF2B5EF4-FFF2-40B4-BE49-F238E27FC236}">
                <a16:creationId xmlns:a16="http://schemas.microsoft.com/office/drawing/2014/main" id="{1A86106A-AB79-BA17-3B6F-3BBCFE3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1"/>
          <a:stretch/>
        </p:blipFill>
        <p:spPr bwMode="auto">
          <a:xfrm>
            <a:off x="1191986" y="0"/>
            <a:ext cx="9780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keting Communication Plan Showing Advertising Direct Marketing Personal  Selling | PowerPoint Slide Clipart | Example of Great PPT | Presentations  PPT Graphics">
            <a:extLst>
              <a:ext uri="{FF2B5EF4-FFF2-40B4-BE49-F238E27FC236}">
                <a16:creationId xmlns:a16="http://schemas.microsoft.com/office/drawing/2014/main" id="{11DCD874-4787-6955-7BB1-160A2079A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7778" r="860" b="14695"/>
          <a:stretch/>
        </p:blipFill>
        <p:spPr bwMode="auto">
          <a:xfrm>
            <a:off x="350226" y="994"/>
            <a:ext cx="11301000" cy="63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2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94F0F-4692-E926-A8CC-07D3A6E8E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B1404-30DA-3844-E743-6862F049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3014" cy="3392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8D9A1-BB93-530A-7629-D8561ADEA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852" y="0"/>
            <a:ext cx="3387148" cy="4278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BD8896-869F-85DB-5061-A388C5663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3275"/>
            <a:ext cx="4523014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0D782-C59D-72CE-DA3F-DD20CA21D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014" y="1"/>
            <a:ext cx="4281838" cy="427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5B549-EF15-DCBB-595D-CBC1D7259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014" y="4278087"/>
            <a:ext cx="4523014" cy="2545943"/>
          </a:xfrm>
          <a:prstGeom prst="rect">
            <a:avLst/>
          </a:prstGeom>
        </p:spPr>
      </p:pic>
      <p:pic>
        <p:nvPicPr>
          <p:cNvPr id="3074" name="Picture 2" descr="What is Direct Response Copywriting? 5 Best Practices for Better Copy">
            <a:extLst>
              <a:ext uri="{FF2B5EF4-FFF2-40B4-BE49-F238E27FC236}">
                <a16:creationId xmlns:a16="http://schemas.microsoft.com/office/drawing/2014/main" id="{20E4EDF4-5B01-56B0-E4BA-D6D72EF2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28" y="4278086"/>
            <a:ext cx="3145972" cy="25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Sales Promotion? methods, nature, objectives, advantages and  disadvantages - The Investors Book">
            <a:extLst>
              <a:ext uri="{FF2B5EF4-FFF2-40B4-BE49-F238E27FC236}">
                <a16:creationId xmlns:a16="http://schemas.microsoft.com/office/drawing/2014/main" id="{C438E983-088C-6063-4C74-0B6187F2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43" y="440871"/>
            <a:ext cx="7200900" cy="64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F9D0F8-DF97-F743-26C0-CF6D7709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456" y="4753655"/>
            <a:ext cx="3218544" cy="1810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ECF689-24F1-25A6-4F20-A6E66DC5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" y="163286"/>
            <a:ext cx="2813455" cy="1583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2E2F3-E7E4-DADF-1776-9C0ED5DFA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708" y="163286"/>
            <a:ext cx="2568039" cy="282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65788-FF3D-9EE9-53A1-02CEC67BD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0" y="4753655"/>
            <a:ext cx="2830788" cy="21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B967-F84E-8FF5-214E-916F88CE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Integrated Marketing Communication (IMC)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D3AA-22AD-CDA3-3E0B-582881B24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acumin-pro"/>
              </a:rPr>
              <a:t>The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cumin-pro"/>
              </a:rPr>
              <a:t>American Marketing Association</a:t>
            </a: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acumin-pro"/>
              </a:rPr>
              <a:t> defines IMC as </a:t>
            </a:r>
            <a:r>
              <a:rPr lang="en-US" b="0" i="0" dirty="0">
                <a:solidFill>
                  <a:schemeClr val="accent5">
                    <a:lumMod val="50000"/>
                  </a:schemeClr>
                </a:solidFill>
                <a:effectLst/>
                <a:latin typeface="acumin-pro"/>
              </a:rPr>
              <a:t>“a planning process designed to assure that all brand contacts received by a customer or prospect for a product, service, or organization are relevant to that person and consistent over time.” </a:t>
            </a:r>
          </a:p>
        </p:txBody>
      </p:sp>
    </p:spTree>
    <p:extLst>
      <p:ext uri="{BB962C8B-B14F-4D97-AF65-F5344CB8AC3E}">
        <p14:creationId xmlns:p14="http://schemas.microsoft.com/office/powerpoint/2010/main" val="424892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grated Marketing Communications">
            <a:extLst>
              <a:ext uri="{FF2B5EF4-FFF2-40B4-BE49-F238E27FC236}">
                <a16:creationId xmlns:a16="http://schemas.microsoft.com/office/drawing/2014/main" id="{A560AB6C-194C-C228-16DD-97C9DDFAE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1"/>
          <a:stretch/>
        </p:blipFill>
        <p:spPr bwMode="auto">
          <a:xfrm>
            <a:off x="589935" y="0"/>
            <a:ext cx="10235381" cy="62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5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40662-0F16-8A96-B410-300DD1403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29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88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acumin-pro</vt:lpstr>
      <vt:lpstr>Arial</vt:lpstr>
      <vt:lpstr>Arial Black</vt:lpstr>
      <vt:lpstr>Calibri</vt:lpstr>
      <vt:lpstr>Calibri Light</vt:lpstr>
      <vt:lpstr>Raleway</vt:lpstr>
      <vt:lpstr>Office Theme</vt:lpstr>
      <vt:lpstr>Unit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Marketing Communication (IMC)</vt:lpstr>
      <vt:lpstr>PowerPoint Presentation</vt:lpstr>
      <vt:lpstr>PowerPoint Presentation</vt:lpstr>
      <vt:lpstr>Managing Integrated Marketing Communication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sreejaks.hvbs@gmail.com</dc:creator>
  <cp:lastModifiedBy>sreejaks.hvbs@gmail.com</cp:lastModifiedBy>
  <cp:revision>3</cp:revision>
  <dcterms:created xsi:type="dcterms:W3CDTF">2022-06-05T15:43:33Z</dcterms:created>
  <dcterms:modified xsi:type="dcterms:W3CDTF">2022-06-06T10:24:30Z</dcterms:modified>
</cp:coreProperties>
</file>